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ta Dotum Bold" charset="1" panose="02020603020101020101"/>
      <p:regular r:id="rId10"/>
    </p:embeddedFont>
    <p:embeddedFont>
      <p:font typeface="Arita Dotum Medium" charset="1" panose="02020603020101020101"/>
      <p:regular r:id="rId11"/>
    </p:embeddedFont>
    <p:embeddedFont>
      <p:font typeface="Arita Dotum Medium Bold" charset="1" panose="02020603020101020101"/>
      <p:regular r:id="rId12"/>
    </p:embeddedFont>
    <p:embeddedFont>
      <p:font typeface="Nanum Gothic Regular" charset="1" panose="020D0604000000000000"/>
      <p:regular r:id="rId13"/>
    </p:embeddedFont>
    <p:embeddedFont>
      <p:font typeface="Nanum Gothic Regular Bold" charset="1" panose="020D0804000000000000"/>
      <p:regular r:id="rId14"/>
    </p:embeddedFont>
    <p:embeddedFont>
      <p:font typeface="Source Han Sans KR Normal" charset="1" panose="020B0400000000000000"/>
      <p:regular r:id="rId15"/>
    </p:embeddedFont>
    <p:embeddedFont>
      <p:font typeface="Source Han Sans KR Normal Bold" charset="1" panose="020B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35" Target="slides/slide19.xml" Type="http://schemas.openxmlformats.org/officeDocument/2006/relationships/slide"/><Relationship Id="rId36" Target="slides/slide20.xml" Type="http://schemas.openxmlformats.org/officeDocument/2006/relationships/slide"/><Relationship Id="rId37" Target="slides/slide21.xml" Type="http://schemas.openxmlformats.org/officeDocument/2006/relationships/slide"/><Relationship Id="rId38" Target="slides/slide22.xml" Type="http://schemas.openxmlformats.org/officeDocument/2006/relationships/slide"/><Relationship Id="rId39" Target="slides/slide23.xml" Type="http://schemas.openxmlformats.org/officeDocument/2006/relationships/slide"/><Relationship Id="rId4" Target="theme/theme1.xml" Type="http://schemas.openxmlformats.org/officeDocument/2006/relationships/theme"/><Relationship Id="rId40" Target="slides/slide2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3650803"/>
            <a:ext cx="15430500" cy="1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000000"/>
                </a:solidFill>
                <a:ea typeface="Arita Dotum Medium"/>
              </a:rPr>
              <a:t>프로젝트 기획 발표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08613" y="5820222"/>
            <a:ext cx="11870774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Arita Dotum Medium"/>
              </a:rPr>
              <a:t>박선우, 정두식, 김혜진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2152650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105240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채팅창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메신저처럼 말풍선 방식의 1대1 채팅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024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저장 버튼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문의 내역과 시간을 저장한다.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26255" y="935980"/>
            <a:ext cx="6217745" cy="935102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234569" y="7661522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234569" y="5611490"/>
            <a:ext cx="400050" cy="400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4. 문의 페이지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5638800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167923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페이지 이동</a:t>
                      </a:r>
                    </a:p>
                    <a:p>
                      <a:r>
                        <a:rPr lang="en-US"/>
                        <a:t>상위 인기 게시글 노출</a:t>
                      </a:r>
                    </a:p>
                    <a:p>
                      <a:r>
                        <a:rPr lang="en-US"/>
                        <a:t>썸네일과 좋아요 표시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클릭 시 해당 글로 이동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22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검색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전체 게시글에서 검색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4189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지도</a:t>
                      </a:r>
                    </a:p>
                    <a:p>
                      <a:r>
                        <a:rPr lang="en-US"/>
                        <a:t>최신 순으로 게시글 8개 노출</a:t>
                      </a:r>
                    </a:p>
                    <a:p>
                      <a:r>
                        <a:rPr lang="en-US"/>
                        <a:t>클릭 시 해당 글로 이동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페이지네이션으로 이동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814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작성 버튼</a:t>
                      </a:r>
                    </a:p>
                    <a:p>
                      <a:r>
                        <a:rPr lang="en-US" sz="1700">
                          <a:solidFill>
                            <a:srgbClr val="203850"/>
                          </a:solidFill>
                          <a:ea typeface="Nanum Gothic Regular"/>
                        </a:rPr>
                        <a:t>글 작성 페이지로 이동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17146" y="936959"/>
            <a:ext cx="6226854" cy="935004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049969" y="8557973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4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801270" y="6343221"/>
            <a:ext cx="400050" cy="400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99464" y="5943171"/>
            <a:ext cx="400050" cy="4000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56588" y="3669546"/>
            <a:ext cx="400050" cy="4000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5. 게시판 페이지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7140668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79163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제목 입력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683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주소검색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latin typeface="Nanum Gothic Regular"/>
                          <a:ea typeface="Nanum Gothic Regular Bold"/>
                        </a:rPr>
                        <a:t>Daum에서 제공하는 주소 입력정보 사용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683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지도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주소에 맞는 위치정보로 지도 출력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144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이미지 등록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올리면 썸네일 표시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63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내용 입력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2289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6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등록 버튼</a:t>
                      </a:r>
                    </a:p>
                    <a:p>
                      <a:r>
                        <a:rPr lang="en-US"/>
                        <a:t>게시판으로 리다이렉트</a:t>
                      </a:r>
                    </a:p>
                    <a:p>
                      <a:r>
                        <a:rPr lang="en-US"/>
                        <a:t>포인트 지급</a:t>
                      </a:r>
                    </a:p>
                    <a:p>
                      <a:r>
                        <a:rPr lang="en-US"/>
                        <a:t>취소 버튼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게시판으로 리다이렉트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92448" y="919470"/>
            <a:ext cx="6251552" cy="936753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326992" y="5742296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4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27067" y="4841683"/>
            <a:ext cx="400050" cy="400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352695" y="4641658"/>
            <a:ext cx="400050" cy="4000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26967" y="4114378"/>
            <a:ext cx="400050" cy="4000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6. 글 작성 페이지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126967" y="6521475"/>
            <a:ext cx="400050" cy="40005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082189" y="8458200"/>
            <a:ext cx="400050" cy="40005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7905750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104901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지도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글 작성 시 저장한 위치정보로 지도 출력 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669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이미지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글 작성 시 업로드한 이미지 출력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147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작성 글</a:t>
                      </a:r>
                    </a:p>
                    <a:p>
                      <a:r>
                        <a:rPr lang="en-US"/>
                        <a:t>현재 위치를 기반으로 카테고리에 맞는</a:t>
                      </a:r>
                    </a:p>
                    <a:p>
                      <a:r>
                        <a:rPr lang="en-US"/>
                        <a:t>      인근의 정보를 표시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latin typeface="Nanum Gothic Regular"/>
                          <a:ea typeface="Nanum Gothic Regular"/>
                        </a:rPr>
                        <a:t>구글 지도 사용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93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좋아요</a:t>
                      </a:r>
                    </a:p>
                    <a:p>
                      <a:r>
                        <a:rPr lang="en-US"/>
                        <a:t>게시글 당 좋아요 하나만 올릴 수 있음</a:t>
                      </a:r>
                    </a:p>
                    <a:p>
                      <a:r>
                        <a:rPr lang="en-US" sz="1700">
                          <a:solidFill>
                            <a:srgbClr val="203850"/>
                          </a:solidFill>
                          <a:ea typeface="Nanum Gothic Regular"/>
                        </a:rPr>
                        <a:t>토글 방식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93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수정 버튼 - 글 작성 페이지로 이동. 작성했던 내용 출력</a:t>
                      </a:r>
                    </a:p>
                    <a:p>
                      <a:r>
                        <a:rPr lang="en-US"/>
                        <a:t>목록 버튼 - 게시판 페이지로 이동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latin typeface="Nanum Gothic Regular"/>
                          <a:ea typeface="Nanum Gothic Regular"/>
                        </a:rPr>
                        <a:t>삭제 버튼 - 삭제 확인창 출력. 지급되었던 포인트 회수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669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6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작성시간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게시글 작성했던 시간을 보여준다.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00142" y="916327"/>
            <a:ext cx="6243858" cy="937067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178229" y="7558064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4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26967" y="6803833"/>
            <a:ext cx="400050" cy="400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27017" y="5743146"/>
            <a:ext cx="400050" cy="4000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458623" y="5050525"/>
            <a:ext cx="400050" cy="4000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7. 글 조회 페이지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927067" y="8341532"/>
            <a:ext cx="400050" cy="40005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673179" y="4145023"/>
            <a:ext cx="400050" cy="40005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3962400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7924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출력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4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출력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4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출력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4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을 본문 영역에 출력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4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을 본문 영역에 출력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03855" y="936563"/>
            <a:ext cx="6240145" cy="935043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326992" y="5352621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4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79226" y="4001178"/>
            <a:ext cx="400050" cy="400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88344" y="4001178"/>
            <a:ext cx="400050" cy="4000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527017" y="4001178"/>
            <a:ext cx="400050" cy="4000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8. 마이 페이지 - 내 정보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326992" y="6848283"/>
            <a:ext cx="400050" cy="40005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5026118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136466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이미지 변경</a:t>
                      </a:r>
                    </a:p>
                    <a:p>
                      <a:r>
                        <a:rPr lang="en-US"/>
                        <a:t>프로필 사진 변경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수정 전 미리보기 표시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455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닉네임 변경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중복검사 수행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2082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수정 버튼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latin typeface="Nanum Gothic Regular"/>
                          <a:ea typeface="Nanum Gothic Regular"/>
                        </a:rPr>
                        <a:t>프로필 사진, 닉네임 정보 수정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192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회원 탈퇴</a:t>
                      </a:r>
                    </a:p>
                    <a:p>
                      <a:r>
                        <a:rPr lang="en-US"/>
                        <a:t>탈퇴 확인 메시지</a:t>
                      </a:r>
                    </a:p>
                    <a:p>
                      <a:r>
                        <a:rPr lang="en-US" sz="1700">
                          <a:solidFill>
                            <a:srgbClr val="203850"/>
                          </a:solidFill>
                          <a:ea typeface="Nanum Gothic Regular"/>
                        </a:rPr>
                        <a:t>탈퇴 처리 후 이전 이메일로 재가입 불가능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06733" y="935980"/>
            <a:ext cx="6237267" cy="935102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569313" y="7487553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4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62547" y="6058803"/>
            <a:ext cx="400050" cy="400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69363" y="5563293"/>
            <a:ext cx="400050" cy="4000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362547" y="4633702"/>
            <a:ext cx="400050" cy="4000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9. 마이 페이지 - 회원정보 수정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1933575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794489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기존 비밀번호 확인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8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10자 ~ 64자 사이의 비밀번호 권장</a:t>
                      </a:r>
                    </a:p>
                    <a:p>
                      <a:r>
                        <a:rPr lang="en-US" sz="2000">
                          <a:solidFill>
                            <a:srgbClr val="203850"/>
                          </a:solidFill>
                          <a:latin typeface="Nanum Gothic Regular"/>
                          <a:ea typeface="Nanum Gothic Regular"/>
                        </a:rPr>
                        <a:t>입력된 두 비밀번호 비교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06090" y="944778"/>
            <a:ext cx="6237910" cy="934222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936169" y="6233196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36169" y="3848905"/>
            <a:ext cx="400050" cy="400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10. 마이 페이지 - 비밀번호 변경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56998"/>
          <a:ext cx="7827210" cy="800100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63585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내가 '좋아요' 한 / 내가 쓴 게시물 들을 영역에 출력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07062" y="941369"/>
            <a:ext cx="6236938" cy="934563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326992" y="3530509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11. 마이 페이지 - 내가 좋아요 한 / 내가 쓴 게시물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1095375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1095375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문의 내역을 날짜 순으로 영역에 출력</a:t>
                      </a:r>
                    </a:p>
                    <a:p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클릭 시 문의 페이지로 이동, 이전의 대화 내역 출력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07062" y="940388"/>
            <a:ext cx="6234327" cy="934661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427084" y="3330484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12. 마이 페이지 - 문의내역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2730593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793342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이메일 입력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342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비밀번호 숨김처리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90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페이지 이동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회원가입 페이지로 이동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1420" y="946969"/>
            <a:ext cx="8382580" cy="934003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016222" y="5616985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3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59797" y="3424738"/>
            <a:ext cx="400050" cy="400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459797" y="2932565"/>
            <a:ext cx="400050" cy="4000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13. 로그인 페이지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352550"/>
            <a:ext cx="6915150" cy="116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60"/>
              </a:lnSpc>
            </a:pPr>
            <a:r>
              <a:rPr lang="en-US" sz="7200">
                <a:solidFill>
                  <a:srgbClr val="000000"/>
                </a:solidFill>
                <a:ea typeface="Arita Dotum Medium"/>
              </a:rPr>
              <a:t>목 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823820" y="1371600"/>
            <a:ext cx="703543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Medium Bold"/>
              </a:rPr>
              <a:t>기획 의도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23820" y="6226194"/>
            <a:ext cx="703543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 Normal"/>
              </a:rPr>
              <a:t>E-R Diagram 및 Data Schema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23820" y="5768994"/>
            <a:ext cx="703543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ta Dotum Medium Bold"/>
              </a:rPr>
              <a:t>DB 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23820" y="4752217"/>
            <a:ext cx="703543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 Normal"/>
              </a:rPr>
              <a:t>WireFrame 및 설명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23820" y="4302002"/>
            <a:ext cx="703543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Medium Bold"/>
              </a:rPr>
              <a:t>화면 정의서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3820" y="2838962"/>
            <a:ext cx="703543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Medium Bold"/>
              </a:rPr>
              <a:t>메뉴 구성 및 화면흐름도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23820" y="7232034"/>
            <a:ext cx="703543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Medium Bold"/>
              </a:rPr>
              <a:t>개발 일정 및 파트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23820" y="7689234"/>
            <a:ext cx="703543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ea typeface="Source Han Sans KR Normal"/>
              </a:rPr>
              <a:t>마일스톤, WBS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4017915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79086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이메일 중복 검사 수행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86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닉네임 중복 검사 수행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287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비밀번호 10자 ~ 64자 권장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86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입력된 두 비밀번호 비교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45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latin typeface="Nanum Gothic Regular"/>
                        </a:rPr>
                        <a:t>DB에 회원정보 추가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9247" y="947054"/>
            <a:ext cx="8374753" cy="933994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020343" y="6034024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5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75151" y="4617561"/>
            <a:ext cx="400050" cy="400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475151" y="3874611"/>
            <a:ext cx="400050" cy="4000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475151" y="3130459"/>
            <a:ext cx="400050" cy="4000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14. 회원가입 페이지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475151" y="5360511"/>
            <a:ext cx="400050" cy="40005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372494" y="122830"/>
            <a:ext cx="19032988" cy="1070776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DB 설계                                                            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9380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ERD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40796" b="0"/>
          <a:stretch>
            <a:fillRect/>
          </a:stretch>
        </p:blipFill>
        <p:spPr>
          <a:xfrm flipH="false" flipV="false" rot="0">
            <a:off x="1428750" y="2255157"/>
            <a:ext cx="8888732" cy="70031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358565" y="2519588"/>
            <a:ext cx="5624367" cy="67387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DB 설계                                                                           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9380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DB Schema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52570" y="1645556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- lightsail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750" y="1832882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- MongoDB Atlas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68760" y="848360"/>
            <a:ext cx="13750481" cy="936094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마일스톤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77502" y="933495"/>
            <a:ext cx="9532996" cy="935350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업무분할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31878" y="3007695"/>
            <a:ext cx="12361322" cy="618066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28750" y="1352550"/>
            <a:ext cx="15430500" cy="116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60"/>
              </a:lnSpc>
            </a:pPr>
            <a:r>
              <a:rPr lang="en-US" sz="7200">
                <a:solidFill>
                  <a:srgbClr val="000000"/>
                </a:solidFill>
                <a:ea typeface="Arita Dotum Medium"/>
              </a:rPr>
              <a:t>기획 의도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2950545"/>
            <a:ext cx="9704358" cy="503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Source Han Sans KR Normal Bold"/>
              </a:rPr>
              <a:t>"기분 전환이 필요한 나, 근데 뭐하지 ?🤔"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지금 뭘 해야 할 지 모르겠다면,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아무런 준비도 되지 않았다면?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막연하게 기분 전환이 필요할 때, 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Source Han Sans KR Normal"/>
              </a:rPr>
              <a:t>‘당장 내 주변에서 할 수 있는 것들을 연결해보자'</a:t>
            </a:r>
          </a:p>
          <a:p>
            <a:pPr>
              <a:lnSpc>
                <a:spcPts val="4200"/>
              </a:lnSpc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-414551"/>
            <a:ext cx="16194852" cy="114582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메뉴 구성 및 화면흐름도                                     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53169" y="9078912"/>
            <a:ext cx="703543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ea typeface="Source Han Sans KR Normal"/>
              </a:rPr>
              <a:t>작성자 : 정두식, 박선우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65730" y="923052"/>
            <a:ext cx="11756540" cy="93639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WireFrame                                                          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18647" y="376555"/>
            <a:ext cx="160362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Arita Dotum Medium"/>
              </a:rPr>
              <a:t>작성자 : 김혜진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9644" y="937171"/>
            <a:ext cx="16568711" cy="934982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WireFrame                                                          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24732" y="376555"/>
            <a:ext cx="160362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Arita Dotum Medium"/>
              </a:rPr>
              <a:t>작성자 : 김혜진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01725" y="933342"/>
            <a:ext cx="6242275" cy="9353658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800580" y="1790271"/>
          <a:ext cx="7827210" cy="7305675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79160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 Bold"/>
                        </a:rPr>
                        <a:t>로고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6805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버튼 (4개)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latin typeface="Nanum Gothic Regular"/>
                          <a:ea typeface="Nanum Gothic Regular Bold"/>
                        </a:rPr>
                        <a:t> 이동버튼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350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버튼 (2개)</a:t>
                      </a:r>
                    </a:p>
                    <a:p>
                      <a:r>
                        <a:rPr lang="en-US"/>
                        <a:t>로그인 상태일 때, </a:t>
                      </a:r>
                    </a:p>
                    <a:p>
                      <a:r>
                        <a:rPr lang="en-US"/>
                        <a:t>      닉네임과 마이 페이지 / 로그아웃 버튼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latin typeface="Nanum Gothic Regular"/>
                          <a:ea typeface="Nanum Gothic Regular Bold"/>
                        </a:rPr>
                        <a:t> 버튼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773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페이지 이동</a:t>
                      </a:r>
                    </a:p>
                    <a:p>
                      <a:r>
                        <a:rPr lang="en-US" sz="1700">
                          <a:solidFill>
                            <a:srgbClr val="203850"/>
                          </a:solidFill>
                          <a:ea typeface="Nanum Gothic Regular"/>
                        </a:rPr>
                        <a:t>컨텐츠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922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슬라이드</a:t>
                      </a:r>
                    </a:p>
                    <a:p>
                      <a:r>
                        <a:rPr lang="en-US"/>
                        <a:t>게시판에서 좋아요 많이 받은 게시글 상위 6개 노출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로 이동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6805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6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페이지 이동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로 이동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3616651" y="1028700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766124" y="1028700"/>
            <a:ext cx="400050" cy="400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98809" y="1028700"/>
            <a:ext cx="400050" cy="4000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429495" y="3530224"/>
            <a:ext cx="400050" cy="4000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429495" y="5610171"/>
            <a:ext cx="400050" cy="4000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429495" y="7583615"/>
            <a:ext cx="400050" cy="4000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6</a:t>
              </a: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91327" y="1609725"/>
            <a:ext cx="7303369" cy="361092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159040" y="395605"/>
            <a:ext cx="703543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ea typeface="Source Han Sans KR Normal"/>
              </a:rPr>
              <a:t>작성자 : 정두식, 박선우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52980" y="12649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1. 메인 페이지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5048250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108790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각 카테고리 클릭 시, 그에 맞는 정보를 </a:t>
                      </a:r>
                    </a:p>
                    <a:p>
                      <a:r>
                        <a:rPr lang="en-US" sz="2000">
                          <a:solidFill>
                            <a:srgbClr val="203850"/>
                          </a:solidFill>
                          <a:ea typeface="Nanum Gothic Regular"/>
                        </a:rPr>
                        <a:t>본문에 출력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44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슬라이드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각 카테고리 별 인기있는 장소 3곳 이상 표시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4542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지도</a:t>
                      </a:r>
                    </a:p>
                    <a:p>
                      <a:r>
                        <a:rPr lang="en-US"/>
                        <a:t>현재 위치를 기반으로 카테고리에 맞는</a:t>
                      </a:r>
                    </a:p>
                    <a:p>
                      <a:r>
                        <a:rPr lang="en-US"/>
                        <a:t>      인근의 정보를 표시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latin typeface="Nanum Gothic Regular"/>
                          <a:ea typeface="Nanum Gothic Regular"/>
                        </a:rPr>
                        <a:t>구글 지도 사용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836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목록</a:t>
                      </a:r>
                    </a:p>
                    <a:p>
                      <a:r>
                        <a:rPr lang="en-US" sz="1700">
                          <a:solidFill>
                            <a:srgbClr val="203850"/>
                          </a:solidFill>
                          <a:latin typeface="Nanum Gothic Regular"/>
                          <a:ea typeface="Nanum Gothic Regular Bold"/>
                        </a:rPr>
                        <a:t> 에서 표시한 장소들의 목록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07062" y="951083"/>
            <a:ext cx="6236938" cy="933591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527017" y="7554045"/>
            <a:ext cx="400050" cy="4000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36244" y="6433221"/>
            <a:ext cx="400050" cy="4000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36219" y="3530509"/>
            <a:ext cx="400050" cy="4000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07062" y="3823083"/>
            <a:ext cx="400050" cy="4000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2. 정보 페이지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00580" y="1790271"/>
          <a:ext cx="7827210" cy="2181225"/>
        </p:xfrm>
        <a:graphic>
          <a:graphicData uri="http://schemas.openxmlformats.org/drawingml/2006/table">
            <a:tbl>
              <a:tblPr/>
              <a:tblGrid>
                <a:gridCol w="1237375"/>
                <a:gridCol w="6589835"/>
              </a:tblGrid>
              <a:tr h="108104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팝업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게임 도움말 팝업 열림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0179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ta Dotum Bold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미니게임</a:t>
                      </a:r>
                    </a:p>
                    <a:p>
                      <a:r>
                        <a:rPr lang="en-US" sz="1800">
                          <a:solidFill>
                            <a:srgbClr val="203850"/>
                          </a:solidFill>
                          <a:ea typeface="Nanum Gothic Regular"/>
                        </a:rPr>
                        <a:t>포인트를 사용하여 참여하고, 포인트 획득이 가능한 게임</a:t>
                      </a:r>
                    </a:p>
                  </a:txBody>
                  <a:tcPr>
                    <a:lnL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03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02765" y="944651"/>
            <a:ext cx="6241235" cy="934234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936294" y="5407129"/>
            <a:ext cx="400050" cy="400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45902" y="3562069"/>
            <a:ext cx="400050" cy="400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9F9F9"/>
                  </a:solidFill>
                  <a:latin typeface="Arita Dotum Medium Bold"/>
                </a:rPr>
                <a:t>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-114300"/>
            <a:ext cx="182880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rita Dotum Medium"/>
              </a:rPr>
              <a:t>     화면 정의서                                                        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00580" y="1112520"/>
            <a:ext cx="70354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Normal"/>
              </a:rPr>
              <a:t>3. 포인트 페이지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DAFTzpk6RIg</dc:identifier>
  <dcterms:modified xsi:type="dcterms:W3CDTF">2011-08-01T06:04:30Z</dcterms:modified>
  <cp:revision>1</cp:revision>
  <dc:title>흰색 밝은 배경의 단순한 프레젠테이션</dc:title>
</cp:coreProperties>
</file>